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44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Welcome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Thank you for visiting our survey.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We want to improve how very ill adults are moved between hospitals in the UK.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We need to know what questions are most important to patients, families, carers and healthcare professionals.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What is an adult critical care transfer?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Sometimes a person becomes so ill that they need to be moved to another hospital.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This may be for specialist treatment, an intensive care bed, or to move closer to home.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These journeys are called adult critical care transfers.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Why are we asking for your help?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There are still many things we do not know about how to make these transfers as safe and effective as possible.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Research can help—but first we need to know which questions matter most to people with lived experience.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What sort of questions can I ask?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Any part of the transfer journey.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• How are decisions made?</a:t>
            </a:r>
          </a:p>
          <a:p>
            <a:pPr>
              <a:defRPr sz="2400"/>
            </a:pPr>
            <a:r>
              <a:t>• How can families be kept informed?</a:t>
            </a:r>
          </a:p>
          <a:p>
            <a:pPr>
              <a:defRPr sz="2400"/>
            </a:pPr>
            <a:r>
              <a:t>• How can transfers be safer?</a:t>
            </a:r>
          </a:p>
          <a:p>
            <a:pPr>
              <a:defRPr sz="2400"/>
            </a:pPr>
            <a:r>
              <a:t>• What helps recovery?</a:t>
            </a:r>
          </a:p>
          <a:p>
            <a:pPr>
              <a:defRPr sz="2400"/>
            </a:pPr>
            <a:r>
              <a:t>• How can services improve?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There are no right or wrong answers.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Do I need medical knowledge?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No.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You do not need to be a healthcare professional.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You do not need medical words.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Simply tell us what you think researchers should study.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What happens next?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1. We read every question.</a:t>
            </a:r>
          </a:p>
          <a:p>
            <a:pPr>
              <a:defRPr sz="2400"/>
            </a:pPr>
            <a:r>
              <a:t>2. Similar questions are grouped together.</a:t>
            </a:r>
          </a:p>
          <a:p>
            <a:pPr>
              <a:defRPr sz="2400"/>
            </a:pPr>
            <a:r>
              <a:t>3. We check what research already exists.</a:t>
            </a:r>
          </a:p>
          <a:p>
            <a:pPr>
              <a:defRPr sz="2400"/>
            </a:pPr>
            <a:r>
              <a:t>4. A second UK survey ranks the priorities.</a:t>
            </a:r>
          </a:p>
          <a:p>
            <a:pPr>
              <a:defRPr sz="2400"/>
            </a:pPr>
            <a:r>
              <a:t>5. Patients, carers and professionals agree the Top 10 research priorities.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/>
            </a:pPr>
            <a:r>
              <a:t>Thank you for taking part.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Your experience matters.</a:t>
            </a:r>
          </a:p>
          <a:p>
            <a:pPr>
              <a:defRPr sz="2400"/>
            </a:pPr>
            <a:endParaRPr/>
          </a:p>
          <a:p>
            <a:pPr>
              <a:defRPr sz="2400"/>
            </a:pPr>
            <a:r>
              <a:t>Your ideas will help improve adult critical care transfer services for future patients and families across the UK.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318</Words>
  <Application>Microsoft Macintosh PowerPoint</Application>
  <PresentationFormat>Custom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Ian Carrasco</cp:lastModifiedBy>
  <cp:revision>1</cp:revision>
  <dcterms:created xsi:type="dcterms:W3CDTF">2013-01-27T09:14:16Z</dcterms:created>
  <dcterms:modified xsi:type="dcterms:W3CDTF">2026-07-15T11:13:10Z</dcterms:modified>
  <cp:category/>
</cp:coreProperties>
</file>